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"/>
  </p:handoutMasterIdLst>
  <p:sldIdLst>
    <p:sldId id="256" r:id="rId2"/>
    <p:sldId id="260" r:id="rId3"/>
    <p:sldId id="261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gray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101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D3C42-6848-0D42-B166-7EBF2FA17EBE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35BCB-615D-F646-B0B3-BDDA59BEB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2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D6A5-3B99-1B44-9685-411DDDF1F165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876B-5040-B846-9DB0-45C0DBE11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87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D6A5-3B99-1B44-9685-411DDDF1F165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876B-5040-B846-9DB0-45C0DBE11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48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D6A5-3B99-1B44-9685-411DDDF1F165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876B-5040-B846-9DB0-45C0DBE11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36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D6A5-3B99-1B44-9685-411DDDF1F165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876B-5040-B846-9DB0-45C0DBE11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61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D6A5-3B99-1B44-9685-411DDDF1F165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876B-5040-B846-9DB0-45C0DBE11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83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D6A5-3B99-1B44-9685-411DDDF1F165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876B-5040-B846-9DB0-45C0DBE11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63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D6A5-3B99-1B44-9685-411DDDF1F165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876B-5040-B846-9DB0-45C0DBE11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30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D6A5-3B99-1B44-9685-411DDDF1F165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876B-5040-B846-9DB0-45C0DBE11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539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D6A5-3B99-1B44-9685-411DDDF1F165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876B-5040-B846-9DB0-45C0DBE11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09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D6A5-3B99-1B44-9685-411DDDF1F165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876B-5040-B846-9DB0-45C0DBE11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7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D6A5-3B99-1B44-9685-411DDDF1F165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A876B-5040-B846-9DB0-45C0DBE11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50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8D6A5-3B99-1B44-9685-411DDDF1F165}" type="datetimeFigureOut">
              <a:rPr lang="en-US" smtClean="0"/>
              <a:t>7/9/2018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A876B-5040-B846-9DB0-45C0DBE11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7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680"/>
            <a:ext cx="8229600" cy="1137920"/>
          </a:xfrm>
          <a:solidFill>
            <a:schemeClr val="bg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AU" sz="3200" dirty="0" smtClean="0"/>
              <a:t>				</a:t>
            </a:r>
            <a:br>
              <a:rPr lang="en-AU" sz="3200" dirty="0" smtClean="0"/>
            </a:br>
            <a:r>
              <a:rPr lang="en-AU" sz="3200" dirty="0"/>
              <a:t>	</a:t>
            </a:r>
            <a:r>
              <a:rPr lang="en-AU" sz="3200" dirty="0" smtClean="0"/>
              <a:t>		Southern Tablelands Ecosystems Park   (STEP</a:t>
            </a:r>
            <a:r>
              <a:rPr lang="en-US" sz="3200" dirty="0" smtClean="0"/>
              <a:t>)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/>
            <a:r>
              <a:rPr lang="en-AU" dirty="0" smtClean="0"/>
              <a:t>regional botanic garden - southern tablelands</a:t>
            </a:r>
          </a:p>
          <a:p>
            <a:pPr marL="285750" lvl="0" indent="-285750"/>
            <a:r>
              <a:rPr lang="en-AU" dirty="0" smtClean="0"/>
              <a:t>located at </a:t>
            </a:r>
            <a:r>
              <a:rPr lang="en-AU" smtClean="0"/>
              <a:t>Forest 20, </a:t>
            </a:r>
            <a:r>
              <a:rPr lang="en-AU" dirty="0" smtClean="0"/>
              <a:t>National Arboretum Canberra – close to </a:t>
            </a:r>
            <a:r>
              <a:rPr lang="en-AU" dirty="0" err="1" smtClean="0"/>
              <a:t>carparks</a:t>
            </a:r>
            <a:r>
              <a:rPr lang="en-AU" dirty="0" smtClean="0"/>
              <a:t> and visitor centre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908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1361440"/>
            <a:ext cx="754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endParaRPr lang="en-AU" sz="2400" dirty="0" smtClean="0"/>
          </a:p>
        </p:txBody>
      </p:sp>
      <p:pic>
        <p:nvPicPr>
          <p:cNvPr id="9" name="Picture 8" descr="Southern Tablelands Map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10212"/>
            <a:ext cx="3681245" cy="35157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045" y="3210212"/>
            <a:ext cx="4894954" cy="34289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E11E2B4-0A60-4433-9CE4-9F8D6A9865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3680"/>
            <a:ext cx="1175296" cy="11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1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680"/>
            <a:ext cx="8229600" cy="1137920"/>
          </a:xfrm>
          <a:solidFill>
            <a:schemeClr val="bg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AU" sz="3200" dirty="0" smtClean="0"/>
              <a:t>				</a:t>
            </a:r>
            <a:br>
              <a:rPr lang="en-AU" sz="3200" dirty="0" smtClean="0"/>
            </a:br>
            <a:r>
              <a:rPr lang="en-AU" sz="3200" dirty="0"/>
              <a:t>	</a:t>
            </a:r>
            <a:r>
              <a:rPr lang="en-AU" sz="3200" dirty="0" smtClean="0"/>
              <a:t>		Southern Tablelands Ecosystems Park   (STEP</a:t>
            </a:r>
            <a:r>
              <a:rPr lang="en-US" sz="3200" dirty="0" smtClean="0"/>
              <a:t>)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52881"/>
            <a:ext cx="8229600" cy="1554480"/>
          </a:xfrm>
        </p:spPr>
        <p:txBody>
          <a:bodyPr>
            <a:normAutofit/>
          </a:bodyPr>
          <a:lstStyle/>
          <a:p>
            <a:pPr lvl="0"/>
            <a:r>
              <a:rPr lang="en-AU" dirty="0" smtClean="0"/>
              <a:t>demonstration garden of region’s native flora and ecological communities</a:t>
            </a:r>
          </a:p>
          <a:p>
            <a:pPr lvl="0"/>
            <a:endParaRPr lang="en-AU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908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2480" y="1371600"/>
            <a:ext cx="754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endParaRPr lang="en-AU" sz="2400" dirty="0" smtClean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E11E2B4-0A60-4433-9CE4-9F8D6A9865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66" y="233680"/>
            <a:ext cx="1175296" cy="1127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9680" y="406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Content Placeholder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AE672DCD-F573-4011-B111-3B5F87CCED52}"/>
              </a:ext>
            </a:extLst>
          </p:cNvPr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43511"/>
            <a:ext cx="3160866" cy="42144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3832" y="2643510"/>
            <a:ext cx="3045868" cy="42144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67600" y="44399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A8A17C2-B71A-4AAE-808C-2ED636A5339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92" y="3949474"/>
            <a:ext cx="1751992" cy="14251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016C231-94E1-4946-AC89-C422E42EC22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700" y="2643511"/>
            <a:ext cx="1741284" cy="14204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52640" y="557784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86F11CE-4DAD-4756-BBD3-B049DEE6CFB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92" y="5374640"/>
            <a:ext cx="1700258" cy="14833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341360" y="37388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CE79171-76FF-405E-9BE8-7CF3D699DAD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0" r="12847"/>
          <a:stretch/>
        </p:blipFill>
        <p:spPr>
          <a:xfrm>
            <a:off x="7826732" y="2643510"/>
            <a:ext cx="1398587" cy="201668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B9CB7EA-1ED5-4629-B7DB-6C7B1845D49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1" t="19199" r="26781" b="30116"/>
          <a:stretch/>
        </p:blipFill>
        <p:spPr>
          <a:xfrm rot="5400000" flipV="1">
            <a:off x="7449956" y="4945119"/>
            <a:ext cx="2181692" cy="139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6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680"/>
            <a:ext cx="8229600" cy="1137920"/>
          </a:xfrm>
          <a:solidFill>
            <a:schemeClr val="bg2">
              <a:lumMod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AU" sz="3200" dirty="0" smtClean="0"/>
              <a:t>				</a:t>
            </a:r>
            <a:br>
              <a:rPr lang="en-AU" sz="3200" dirty="0" smtClean="0"/>
            </a:br>
            <a:r>
              <a:rPr lang="en-AU" sz="3200" dirty="0"/>
              <a:t>	</a:t>
            </a:r>
            <a:r>
              <a:rPr lang="en-AU" sz="3200" dirty="0" smtClean="0"/>
              <a:t>		Southern Tablelands Ecosystems Park   (STEP</a:t>
            </a:r>
            <a:r>
              <a:rPr lang="en-US" sz="3200" dirty="0" smtClean="0"/>
              <a:t>)</a:t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908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2480" y="1371600"/>
            <a:ext cx="754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/>
              <a:buChar char="•"/>
            </a:pPr>
            <a:endParaRPr lang="en-AU" sz="2400" dirty="0" smtClean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E11E2B4-0A60-4433-9CE4-9F8D6A9865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66" y="233680"/>
            <a:ext cx="1175296" cy="11277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9680" y="4064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67600" y="44399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152640" y="557784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341360" y="37388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12519"/>
          </a:xfrm>
        </p:spPr>
        <p:txBody>
          <a:bodyPr/>
          <a:lstStyle/>
          <a:p>
            <a:r>
              <a:rPr lang="en-AU" dirty="0"/>
              <a:t>adjacent to Yellow Box – Red Gum woodland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3" name="Picture 22" descr="8BC17F3C-E5A4-4751-8499-626BFDD4844A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2"/>
          <a:stretch/>
        </p:blipFill>
        <p:spPr>
          <a:xfrm>
            <a:off x="0" y="2255520"/>
            <a:ext cx="6482080" cy="2901793"/>
          </a:xfrm>
          <a:prstGeom prst="rect">
            <a:avLst/>
          </a:prstGeom>
        </p:spPr>
      </p:pic>
      <p:pic>
        <p:nvPicPr>
          <p:cNvPr id="25" name="Picture 24" descr="P5023558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081" y="4097020"/>
            <a:ext cx="3677920" cy="275844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13546" y="5408563"/>
            <a:ext cx="52814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COME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AND VISIT YOUR REGIONAL BOTANIC GARDEN!</a:t>
            </a:r>
            <a:endParaRPr lang="en-US" sz="3200" dirty="0"/>
          </a:p>
        </p:txBody>
      </p:sp>
      <p:sp>
        <p:nvSpPr>
          <p:cNvPr id="8" name="Freeform 7"/>
          <p:cNvSpPr/>
          <p:nvPr/>
        </p:nvSpPr>
        <p:spPr>
          <a:xfrm>
            <a:off x="-29760" y="3393440"/>
            <a:ext cx="6481360" cy="711200"/>
          </a:xfrm>
          <a:custGeom>
            <a:avLst/>
            <a:gdLst>
              <a:gd name="connsiteX0" fmla="*/ 4368080 w 6481360"/>
              <a:gd name="connsiteY0" fmla="*/ 152400 h 711200"/>
              <a:gd name="connsiteX1" fmla="*/ 4368080 w 6481360"/>
              <a:gd name="connsiteY1" fmla="*/ 152400 h 711200"/>
              <a:gd name="connsiteX2" fmla="*/ 4490000 w 6481360"/>
              <a:gd name="connsiteY2" fmla="*/ 111760 h 711200"/>
              <a:gd name="connsiteX3" fmla="*/ 4530640 w 6481360"/>
              <a:gd name="connsiteY3" fmla="*/ 91440 h 711200"/>
              <a:gd name="connsiteX4" fmla="*/ 4591600 w 6481360"/>
              <a:gd name="connsiteY4" fmla="*/ 60960 h 711200"/>
              <a:gd name="connsiteX5" fmla="*/ 4652560 w 6481360"/>
              <a:gd name="connsiteY5" fmla="*/ 71120 h 711200"/>
              <a:gd name="connsiteX6" fmla="*/ 4683040 w 6481360"/>
              <a:gd name="connsiteY6" fmla="*/ 81280 h 711200"/>
              <a:gd name="connsiteX7" fmla="*/ 5069120 w 6481360"/>
              <a:gd name="connsiteY7" fmla="*/ 91440 h 711200"/>
              <a:gd name="connsiteX8" fmla="*/ 5130080 w 6481360"/>
              <a:gd name="connsiteY8" fmla="*/ 101600 h 711200"/>
              <a:gd name="connsiteX9" fmla="*/ 5180880 w 6481360"/>
              <a:gd name="connsiteY9" fmla="*/ 111760 h 711200"/>
              <a:gd name="connsiteX10" fmla="*/ 5810800 w 6481360"/>
              <a:gd name="connsiteY10" fmla="*/ 121920 h 711200"/>
              <a:gd name="connsiteX11" fmla="*/ 5861600 w 6481360"/>
              <a:gd name="connsiteY11" fmla="*/ 132080 h 711200"/>
              <a:gd name="connsiteX12" fmla="*/ 5942880 w 6481360"/>
              <a:gd name="connsiteY12" fmla="*/ 142240 h 711200"/>
              <a:gd name="connsiteX13" fmla="*/ 5983520 w 6481360"/>
              <a:gd name="connsiteY13" fmla="*/ 152400 h 711200"/>
              <a:gd name="connsiteX14" fmla="*/ 6217200 w 6481360"/>
              <a:gd name="connsiteY14" fmla="*/ 142240 h 711200"/>
              <a:gd name="connsiteX15" fmla="*/ 6268000 w 6481360"/>
              <a:gd name="connsiteY15" fmla="*/ 132080 h 711200"/>
              <a:gd name="connsiteX16" fmla="*/ 6430560 w 6481360"/>
              <a:gd name="connsiteY16" fmla="*/ 142240 h 711200"/>
              <a:gd name="connsiteX17" fmla="*/ 6461040 w 6481360"/>
              <a:gd name="connsiteY17" fmla="*/ 162560 h 711200"/>
              <a:gd name="connsiteX18" fmla="*/ 6481360 w 6481360"/>
              <a:gd name="connsiteY18" fmla="*/ 223520 h 711200"/>
              <a:gd name="connsiteX19" fmla="*/ 6471200 w 6481360"/>
              <a:gd name="connsiteY19" fmla="*/ 406400 h 711200"/>
              <a:gd name="connsiteX20" fmla="*/ 6461040 w 6481360"/>
              <a:gd name="connsiteY20" fmla="*/ 447040 h 711200"/>
              <a:gd name="connsiteX21" fmla="*/ 6440720 w 6481360"/>
              <a:gd name="connsiteY21" fmla="*/ 508000 h 711200"/>
              <a:gd name="connsiteX22" fmla="*/ 6420400 w 6481360"/>
              <a:gd name="connsiteY22" fmla="*/ 568960 h 711200"/>
              <a:gd name="connsiteX23" fmla="*/ 6389920 w 6481360"/>
              <a:gd name="connsiteY23" fmla="*/ 629920 h 711200"/>
              <a:gd name="connsiteX24" fmla="*/ 6328960 w 6481360"/>
              <a:gd name="connsiteY24" fmla="*/ 650240 h 711200"/>
              <a:gd name="connsiteX25" fmla="*/ 5648240 w 6481360"/>
              <a:gd name="connsiteY25" fmla="*/ 640080 h 711200"/>
              <a:gd name="connsiteX26" fmla="*/ 5292640 w 6481360"/>
              <a:gd name="connsiteY26" fmla="*/ 619760 h 711200"/>
              <a:gd name="connsiteX27" fmla="*/ 4185200 w 6481360"/>
              <a:gd name="connsiteY27" fmla="*/ 640080 h 711200"/>
              <a:gd name="connsiteX28" fmla="*/ 4042960 w 6481360"/>
              <a:gd name="connsiteY28" fmla="*/ 650240 h 711200"/>
              <a:gd name="connsiteX29" fmla="*/ 3900720 w 6481360"/>
              <a:gd name="connsiteY29" fmla="*/ 670560 h 711200"/>
              <a:gd name="connsiteX30" fmla="*/ 3799120 w 6481360"/>
              <a:gd name="connsiteY30" fmla="*/ 680720 h 711200"/>
              <a:gd name="connsiteX31" fmla="*/ 3606080 w 6481360"/>
              <a:gd name="connsiteY31" fmla="*/ 690880 h 711200"/>
              <a:gd name="connsiteX32" fmla="*/ 3148880 w 6481360"/>
              <a:gd name="connsiteY32" fmla="*/ 711200 h 711200"/>
              <a:gd name="connsiteX33" fmla="*/ 2315760 w 6481360"/>
              <a:gd name="connsiteY33" fmla="*/ 701040 h 711200"/>
              <a:gd name="connsiteX34" fmla="*/ 2234480 w 6481360"/>
              <a:gd name="connsiteY34" fmla="*/ 690880 h 711200"/>
              <a:gd name="connsiteX35" fmla="*/ 2071920 w 6481360"/>
              <a:gd name="connsiteY35" fmla="*/ 680720 h 711200"/>
              <a:gd name="connsiteX36" fmla="*/ 1939840 w 6481360"/>
              <a:gd name="connsiteY36" fmla="*/ 660400 h 711200"/>
              <a:gd name="connsiteX37" fmla="*/ 1777280 w 6481360"/>
              <a:gd name="connsiteY37" fmla="*/ 640080 h 711200"/>
              <a:gd name="connsiteX38" fmla="*/ 1513120 w 6481360"/>
              <a:gd name="connsiteY38" fmla="*/ 609600 h 711200"/>
              <a:gd name="connsiteX39" fmla="*/ 1421680 w 6481360"/>
              <a:gd name="connsiteY39" fmla="*/ 599440 h 711200"/>
              <a:gd name="connsiteX40" fmla="*/ 1218480 w 6481360"/>
              <a:gd name="connsiteY40" fmla="*/ 589280 h 711200"/>
              <a:gd name="connsiteX41" fmla="*/ 934000 w 6481360"/>
              <a:gd name="connsiteY41" fmla="*/ 568960 h 711200"/>
              <a:gd name="connsiteX42" fmla="*/ 771440 w 6481360"/>
              <a:gd name="connsiteY42" fmla="*/ 538480 h 711200"/>
              <a:gd name="connsiteX43" fmla="*/ 700320 w 6481360"/>
              <a:gd name="connsiteY43" fmla="*/ 528320 h 711200"/>
              <a:gd name="connsiteX44" fmla="*/ 598720 w 6481360"/>
              <a:gd name="connsiteY44" fmla="*/ 518160 h 711200"/>
              <a:gd name="connsiteX45" fmla="*/ 547920 w 6481360"/>
              <a:gd name="connsiteY45" fmla="*/ 508000 h 711200"/>
              <a:gd name="connsiteX46" fmla="*/ 456480 w 6481360"/>
              <a:gd name="connsiteY46" fmla="*/ 497840 h 711200"/>
              <a:gd name="connsiteX47" fmla="*/ 304080 w 6481360"/>
              <a:gd name="connsiteY47" fmla="*/ 477520 h 711200"/>
              <a:gd name="connsiteX48" fmla="*/ 131360 w 6481360"/>
              <a:gd name="connsiteY48" fmla="*/ 467360 h 711200"/>
              <a:gd name="connsiteX49" fmla="*/ 50080 w 6481360"/>
              <a:gd name="connsiteY49" fmla="*/ 457200 h 711200"/>
              <a:gd name="connsiteX50" fmla="*/ 19600 w 6481360"/>
              <a:gd name="connsiteY50" fmla="*/ 447040 h 711200"/>
              <a:gd name="connsiteX51" fmla="*/ 60240 w 6481360"/>
              <a:gd name="connsiteY51" fmla="*/ 243840 h 711200"/>
              <a:gd name="connsiteX52" fmla="*/ 304080 w 6481360"/>
              <a:gd name="connsiteY52" fmla="*/ 254000 h 711200"/>
              <a:gd name="connsiteX53" fmla="*/ 395520 w 6481360"/>
              <a:gd name="connsiteY53" fmla="*/ 264160 h 711200"/>
              <a:gd name="connsiteX54" fmla="*/ 598720 w 6481360"/>
              <a:gd name="connsiteY54" fmla="*/ 274320 h 711200"/>
              <a:gd name="connsiteX55" fmla="*/ 517440 w 6481360"/>
              <a:gd name="connsiteY55" fmla="*/ 264160 h 711200"/>
              <a:gd name="connsiteX56" fmla="*/ 375200 w 6481360"/>
              <a:gd name="connsiteY56" fmla="*/ 243840 h 711200"/>
              <a:gd name="connsiteX57" fmla="*/ 344720 w 6481360"/>
              <a:gd name="connsiteY57" fmla="*/ 233680 h 711200"/>
              <a:gd name="connsiteX58" fmla="*/ 283760 w 6481360"/>
              <a:gd name="connsiteY58" fmla="*/ 193040 h 711200"/>
              <a:gd name="connsiteX59" fmla="*/ 273600 w 6481360"/>
              <a:gd name="connsiteY59" fmla="*/ 152400 h 711200"/>
              <a:gd name="connsiteX60" fmla="*/ 344720 w 6481360"/>
              <a:gd name="connsiteY60" fmla="*/ 81280 h 711200"/>
              <a:gd name="connsiteX61" fmla="*/ 375200 w 6481360"/>
              <a:gd name="connsiteY61" fmla="*/ 40640 h 711200"/>
              <a:gd name="connsiteX62" fmla="*/ 405680 w 6481360"/>
              <a:gd name="connsiteY62" fmla="*/ 20320 h 711200"/>
              <a:gd name="connsiteX63" fmla="*/ 466640 w 6481360"/>
              <a:gd name="connsiteY63" fmla="*/ 0 h 711200"/>
              <a:gd name="connsiteX64" fmla="*/ 1096560 w 6481360"/>
              <a:gd name="connsiteY64" fmla="*/ 10160 h 711200"/>
              <a:gd name="connsiteX65" fmla="*/ 1157520 w 6481360"/>
              <a:gd name="connsiteY65" fmla="*/ 30480 h 711200"/>
              <a:gd name="connsiteX66" fmla="*/ 1502960 w 6481360"/>
              <a:gd name="connsiteY66" fmla="*/ 40640 h 711200"/>
              <a:gd name="connsiteX67" fmla="*/ 1777280 w 6481360"/>
              <a:gd name="connsiteY67" fmla="*/ 60960 h 711200"/>
              <a:gd name="connsiteX68" fmla="*/ 1848400 w 6481360"/>
              <a:gd name="connsiteY68" fmla="*/ 71120 h 711200"/>
              <a:gd name="connsiteX69" fmla="*/ 1929680 w 6481360"/>
              <a:gd name="connsiteY69" fmla="*/ 81280 h 711200"/>
              <a:gd name="connsiteX70" fmla="*/ 2051600 w 6481360"/>
              <a:gd name="connsiteY70" fmla="*/ 111760 h 711200"/>
              <a:gd name="connsiteX71" fmla="*/ 2183680 w 6481360"/>
              <a:gd name="connsiteY71" fmla="*/ 132080 h 711200"/>
              <a:gd name="connsiteX72" fmla="*/ 2468160 w 6481360"/>
              <a:gd name="connsiteY72" fmla="*/ 142240 h 711200"/>
              <a:gd name="connsiteX73" fmla="*/ 2529120 w 6481360"/>
              <a:gd name="connsiteY73" fmla="*/ 152400 h 711200"/>
              <a:gd name="connsiteX74" fmla="*/ 2803440 w 6481360"/>
              <a:gd name="connsiteY74" fmla="*/ 172720 h 711200"/>
              <a:gd name="connsiteX75" fmla="*/ 2915200 w 6481360"/>
              <a:gd name="connsiteY75" fmla="*/ 193040 h 711200"/>
              <a:gd name="connsiteX76" fmla="*/ 3016800 w 6481360"/>
              <a:gd name="connsiteY76" fmla="*/ 213360 h 711200"/>
              <a:gd name="connsiteX77" fmla="*/ 3057440 w 6481360"/>
              <a:gd name="connsiteY77" fmla="*/ 223520 h 711200"/>
              <a:gd name="connsiteX78" fmla="*/ 3138720 w 6481360"/>
              <a:gd name="connsiteY78" fmla="*/ 233680 h 711200"/>
              <a:gd name="connsiteX79" fmla="*/ 3189520 w 6481360"/>
              <a:gd name="connsiteY79" fmla="*/ 243840 h 711200"/>
              <a:gd name="connsiteX80" fmla="*/ 3260640 w 6481360"/>
              <a:gd name="connsiteY80" fmla="*/ 254000 h 711200"/>
              <a:gd name="connsiteX81" fmla="*/ 3301280 w 6481360"/>
              <a:gd name="connsiteY81" fmla="*/ 264160 h 711200"/>
              <a:gd name="connsiteX82" fmla="*/ 3504480 w 6481360"/>
              <a:gd name="connsiteY82" fmla="*/ 284480 h 711200"/>
              <a:gd name="connsiteX83" fmla="*/ 3575600 w 6481360"/>
              <a:gd name="connsiteY83" fmla="*/ 294640 h 711200"/>
              <a:gd name="connsiteX84" fmla="*/ 4154720 w 6481360"/>
              <a:gd name="connsiteY84" fmla="*/ 284480 h 711200"/>
              <a:gd name="connsiteX85" fmla="*/ 4185200 w 6481360"/>
              <a:gd name="connsiteY85" fmla="*/ 274320 h 711200"/>
              <a:gd name="connsiteX86" fmla="*/ 4225840 w 6481360"/>
              <a:gd name="connsiteY86" fmla="*/ 264160 h 711200"/>
              <a:gd name="connsiteX87" fmla="*/ 4296960 w 6481360"/>
              <a:gd name="connsiteY87" fmla="*/ 223520 h 711200"/>
              <a:gd name="connsiteX88" fmla="*/ 4388400 w 6481360"/>
              <a:gd name="connsiteY88" fmla="*/ 203200 h 711200"/>
              <a:gd name="connsiteX89" fmla="*/ 4418880 w 6481360"/>
              <a:gd name="connsiteY89" fmla="*/ 182880 h 711200"/>
              <a:gd name="connsiteX90" fmla="*/ 4449360 w 6481360"/>
              <a:gd name="connsiteY90" fmla="*/ 172720 h 711200"/>
              <a:gd name="connsiteX91" fmla="*/ 4490000 w 6481360"/>
              <a:gd name="connsiteY91" fmla="*/ 132080 h 711200"/>
              <a:gd name="connsiteX92" fmla="*/ 4490000 w 6481360"/>
              <a:gd name="connsiteY92" fmla="*/ 132080 h 711200"/>
              <a:gd name="connsiteX93" fmla="*/ 4490000 w 6481360"/>
              <a:gd name="connsiteY93" fmla="*/ 132080 h 711200"/>
              <a:gd name="connsiteX94" fmla="*/ 4490000 w 6481360"/>
              <a:gd name="connsiteY94" fmla="*/ 132080 h 711200"/>
              <a:gd name="connsiteX95" fmla="*/ 4591600 w 6481360"/>
              <a:gd name="connsiteY95" fmla="*/ 81280 h 711200"/>
              <a:gd name="connsiteX96" fmla="*/ 4591600 w 6481360"/>
              <a:gd name="connsiteY96" fmla="*/ 81280 h 711200"/>
              <a:gd name="connsiteX97" fmla="*/ 4469680 w 6481360"/>
              <a:gd name="connsiteY97" fmla="*/ 101600 h 711200"/>
              <a:gd name="connsiteX98" fmla="*/ 4469680 w 6481360"/>
              <a:gd name="connsiteY98" fmla="*/ 101600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481360" h="711200">
                <a:moveTo>
                  <a:pt x="4368080" y="152400"/>
                </a:moveTo>
                <a:lnTo>
                  <a:pt x="4368080" y="152400"/>
                </a:lnTo>
                <a:cubicBezTo>
                  <a:pt x="4408720" y="138853"/>
                  <a:pt x="4451684" y="130918"/>
                  <a:pt x="4490000" y="111760"/>
                </a:cubicBezTo>
                <a:cubicBezTo>
                  <a:pt x="4503547" y="104987"/>
                  <a:pt x="4516719" y="97406"/>
                  <a:pt x="4530640" y="91440"/>
                </a:cubicBezTo>
                <a:cubicBezTo>
                  <a:pt x="4589530" y="66201"/>
                  <a:pt x="4533025" y="100010"/>
                  <a:pt x="4591600" y="60960"/>
                </a:cubicBezTo>
                <a:cubicBezTo>
                  <a:pt x="4611920" y="64347"/>
                  <a:pt x="4632450" y="66651"/>
                  <a:pt x="4652560" y="71120"/>
                </a:cubicBezTo>
                <a:cubicBezTo>
                  <a:pt x="4663015" y="73443"/>
                  <a:pt x="4672343" y="80758"/>
                  <a:pt x="4683040" y="81280"/>
                </a:cubicBezTo>
                <a:cubicBezTo>
                  <a:pt x="4811625" y="87552"/>
                  <a:pt x="4940427" y="88053"/>
                  <a:pt x="5069120" y="91440"/>
                </a:cubicBezTo>
                <a:lnTo>
                  <a:pt x="5130080" y="101600"/>
                </a:lnTo>
                <a:cubicBezTo>
                  <a:pt x="5147070" y="104689"/>
                  <a:pt x="5163619" y="111245"/>
                  <a:pt x="5180880" y="111760"/>
                </a:cubicBezTo>
                <a:cubicBezTo>
                  <a:pt x="5390787" y="118026"/>
                  <a:pt x="5600827" y="118533"/>
                  <a:pt x="5810800" y="121920"/>
                </a:cubicBezTo>
                <a:cubicBezTo>
                  <a:pt x="5827733" y="125307"/>
                  <a:pt x="5844532" y="129454"/>
                  <a:pt x="5861600" y="132080"/>
                </a:cubicBezTo>
                <a:cubicBezTo>
                  <a:pt x="5888587" y="136232"/>
                  <a:pt x="5915947" y="137751"/>
                  <a:pt x="5942880" y="142240"/>
                </a:cubicBezTo>
                <a:cubicBezTo>
                  <a:pt x="5956654" y="144536"/>
                  <a:pt x="5969973" y="149013"/>
                  <a:pt x="5983520" y="152400"/>
                </a:cubicBezTo>
                <a:cubicBezTo>
                  <a:pt x="6061413" y="149013"/>
                  <a:pt x="6139431" y="147795"/>
                  <a:pt x="6217200" y="142240"/>
                </a:cubicBezTo>
                <a:cubicBezTo>
                  <a:pt x="6234425" y="141010"/>
                  <a:pt x="6250731" y="132080"/>
                  <a:pt x="6268000" y="132080"/>
                </a:cubicBezTo>
                <a:cubicBezTo>
                  <a:pt x="6322292" y="132080"/>
                  <a:pt x="6376373" y="138853"/>
                  <a:pt x="6430560" y="142240"/>
                </a:cubicBezTo>
                <a:cubicBezTo>
                  <a:pt x="6440720" y="149013"/>
                  <a:pt x="6454568" y="152205"/>
                  <a:pt x="6461040" y="162560"/>
                </a:cubicBezTo>
                <a:cubicBezTo>
                  <a:pt x="6472392" y="180723"/>
                  <a:pt x="6481360" y="223520"/>
                  <a:pt x="6481360" y="223520"/>
                </a:cubicBezTo>
                <a:cubicBezTo>
                  <a:pt x="6477973" y="284480"/>
                  <a:pt x="6476728" y="345597"/>
                  <a:pt x="6471200" y="406400"/>
                </a:cubicBezTo>
                <a:cubicBezTo>
                  <a:pt x="6469936" y="420306"/>
                  <a:pt x="6465052" y="433665"/>
                  <a:pt x="6461040" y="447040"/>
                </a:cubicBezTo>
                <a:cubicBezTo>
                  <a:pt x="6454885" y="467556"/>
                  <a:pt x="6447493" y="487680"/>
                  <a:pt x="6440720" y="508000"/>
                </a:cubicBezTo>
                <a:lnTo>
                  <a:pt x="6420400" y="568960"/>
                </a:lnTo>
                <a:cubicBezTo>
                  <a:pt x="6414864" y="585568"/>
                  <a:pt x="6406506" y="619554"/>
                  <a:pt x="6389920" y="629920"/>
                </a:cubicBezTo>
                <a:cubicBezTo>
                  <a:pt x="6371757" y="641272"/>
                  <a:pt x="6328960" y="650240"/>
                  <a:pt x="6328960" y="650240"/>
                </a:cubicBezTo>
                <a:lnTo>
                  <a:pt x="5648240" y="640080"/>
                </a:lnTo>
                <a:cubicBezTo>
                  <a:pt x="5529565" y="636590"/>
                  <a:pt x="5411367" y="619760"/>
                  <a:pt x="5292640" y="619760"/>
                </a:cubicBezTo>
                <a:cubicBezTo>
                  <a:pt x="4923431" y="619760"/>
                  <a:pt x="4554347" y="633307"/>
                  <a:pt x="4185200" y="640080"/>
                </a:cubicBezTo>
                <a:lnTo>
                  <a:pt x="4042960" y="650240"/>
                </a:lnTo>
                <a:cubicBezTo>
                  <a:pt x="3900577" y="663184"/>
                  <a:pt x="4019291" y="655739"/>
                  <a:pt x="3900720" y="670560"/>
                </a:cubicBezTo>
                <a:cubicBezTo>
                  <a:pt x="3866947" y="674782"/>
                  <a:pt x="3833075" y="678378"/>
                  <a:pt x="3799120" y="680720"/>
                </a:cubicBezTo>
                <a:cubicBezTo>
                  <a:pt x="3734837" y="685153"/>
                  <a:pt x="3670417" y="687306"/>
                  <a:pt x="3606080" y="690880"/>
                </a:cubicBezTo>
                <a:cubicBezTo>
                  <a:pt x="3294587" y="708185"/>
                  <a:pt x="3563469" y="696393"/>
                  <a:pt x="3148880" y="711200"/>
                </a:cubicBezTo>
                <a:lnTo>
                  <a:pt x="2315760" y="701040"/>
                </a:lnTo>
                <a:cubicBezTo>
                  <a:pt x="2288463" y="700433"/>
                  <a:pt x="2261690" y="693147"/>
                  <a:pt x="2234480" y="690880"/>
                </a:cubicBezTo>
                <a:cubicBezTo>
                  <a:pt x="2180375" y="686371"/>
                  <a:pt x="2126107" y="684107"/>
                  <a:pt x="2071920" y="680720"/>
                </a:cubicBezTo>
                <a:cubicBezTo>
                  <a:pt x="1998249" y="662302"/>
                  <a:pt x="2052359" y="673902"/>
                  <a:pt x="1939840" y="660400"/>
                </a:cubicBezTo>
                <a:lnTo>
                  <a:pt x="1777280" y="640080"/>
                </a:lnTo>
                <a:cubicBezTo>
                  <a:pt x="1514229" y="607199"/>
                  <a:pt x="1710641" y="630392"/>
                  <a:pt x="1513120" y="609600"/>
                </a:cubicBezTo>
                <a:cubicBezTo>
                  <a:pt x="1482621" y="606390"/>
                  <a:pt x="1452275" y="601550"/>
                  <a:pt x="1421680" y="599440"/>
                </a:cubicBezTo>
                <a:cubicBezTo>
                  <a:pt x="1354023" y="594774"/>
                  <a:pt x="1286213" y="592667"/>
                  <a:pt x="1218480" y="589280"/>
                </a:cubicBezTo>
                <a:cubicBezTo>
                  <a:pt x="987362" y="563600"/>
                  <a:pt x="1316585" y="598390"/>
                  <a:pt x="934000" y="568960"/>
                </a:cubicBezTo>
                <a:cubicBezTo>
                  <a:pt x="865156" y="563664"/>
                  <a:pt x="842988" y="551895"/>
                  <a:pt x="771440" y="538480"/>
                </a:cubicBezTo>
                <a:cubicBezTo>
                  <a:pt x="747903" y="534067"/>
                  <a:pt x="724103" y="531118"/>
                  <a:pt x="700320" y="528320"/>
                </a:cubicBezTo>
                <a:cubicBezTo>
                  <a:pt x="666518" y="524343"/>
                  <a:pt x="632457" y="522658"/>
                  <a:pt x="598720" y="518160"/>
                </a:cubicBezTo>
                <a:cubicBezTo>
                  <a:pt x="581603" y="515878"/>
                  <a:pt x="565015" y="510442"/>
                  <a:pt x="547920" y="508000"/>
                </a:cubicBezTo>
                <a:cubicBezTo>
                  <a:pt x="517561" y="503663"/>
                  <a:pt x="486879" y="501893"/>
                  <a:pt x="456480" y="497840"/>
                </a:cubicBezTo>
                <a:cubicBezTo>
                  <a:pt x="356934" y="484567"/>
                  <a:pt x="428404" y="487083"/>
                  <a:pt x="304080" y="477520"/>
                </a:cubicBezTo>
                <a:cubicBezTo>
                  <a:pt x="246577" y="473097"/>
                  <a:pt x="188933" y="470747"/>
                  <a:pt x="131360" y="467360"/>
                </a:cubicBezTo>
                <a:cubicBezTo>
                  <a:pt x="104267" y="463973"/>
                  <a:pt x="76944" y="462084"/>
                  <a:pt x="50080" y="457200"/>
                </a:cubicBezTo>
                <a:cubicBezTo>
                  <a:pt x="39543" y="455284"/>
                  <a:pt x="20666" y="457696"/>
                  <a:pt x="19600" y="447040"/>
                </a:cubicBezTo>
                <a:cubicBezTo>
                  <a:pt x="230" y="253336"/>
                  <a:pt x="-26367" y="272709"/>
                  <a:pt x="60240" y="243840"/>
                </a:cubicBezTo>
                <a:lnTo>
                  <a:pt x="304080" y="254000"/>
                </a:lnTo>
                <a:cubicBezTo>
                  <a:pt x="334691" y="255855"/>
                  <a:pt x="364925" y="262050"/>
                  <a:pt x="395520" y="264160"/>
                </a:cubicBezTo>
                <a:cubicBezTo>
                  <a:pt x="463177" y="268826"/>
                  <a:pt x="530987" y="270933"/>
                  <a:pt x="598720" y="274320"/>
                </a:cubicBezTo>
                <a:lnTo>
                  <a:pt x="517440" y="264160"/>
                </a:lnTo>
                <a:cubicBezTo>
                  <a:pt x="431320" y="254591"/>
                  <a:pt x="436808" y="261442"/>
                  <a:pt x="375200" y="243840"/>
                </a:cubicBezTo>
                <a:cubicBezTo>
                  <a:pt x="364902" y="240898"/>
                  <a:pt x="354082" y="238881"/>
                  <a:pt x="344720" y="233680"/>
                </a:cubicBezTo>
                <a:cubicBezTo>
                  <a:pt x="323372" y="221820"/>
                  <a:pt x="283760" y="193040"/>
                  <a:pt x="283760" y="193040"/>
                </a:cubicBezTo>
                <a:cubicBezTo>
                  <a:pt x="280373" y="179493"/>
                  <a:pt x="273600" y="166364"/>
                  <a:pt x="273600" y="152400"/>
                </a:cubicBezTo>
                <a:cubicBezTo>
                  <a:pt x="273600" y="102168"/>
                  <a:pt x="315628" y="120069"/>
                  <a:pt x="344720" y="81280"/>
                </a:cubicBezTo>
                <a:cubicBezTo>
                  <a:pt x="354880" y="67733"/>
                  <a:pt x="363226" y="52614"/>
                  <a:pt x="375200" y="40640"/>
                </a:cubicBezTo>
                <a:cubicBezTo>
                  <a:pt x="383834" y="32006"/>
                  <a:pt x="394522" y="25279"/>
                  <a:pt x="405680" y="20320"/>
                </a:cubicBezTo>
                <a:cubicBezTo>
                  <a:pt x="425253" y="11621"/>
                  <a:pt x="466640" y="0"/>
                  <a:pt x="466640" y="0"/>
                </a:cubicBezTo>
                <a:cubicBezTo>
                  <a:pt x="676613" y="3387"/>
                  <a:pt x="886763" y="904"/>
                  <a:pt x="1096560" y="10160"/>
                </a:cubicBezTo>
                <a:cubicBezTo>
                  <a:pt x="1117958" y="11104"/>
                  <a:pt x="1136161" y="28878"/>
                  <a:pt x="1157520" y="30480"/>
                </a:cubicBezTo>
                <a:cubicBezTo>
                  <a:pt x="1272394" y="39096"/>
                  <a:pt x="1387813" y="37253"/>
                  <a:pt x="1502960" y="40640"/>
                </a:cubicBezTo>
                <a:cubicBezTo>
                  <a:pt x="1573577" y="45348"/>
                  <a:pt x="1702724" y="53112"/>
                  <a:pt x="1777280" y="60960"/>
                </a:cubicBezTo>
                <a:cubicBezTo>
                  <a:pt x="1801096" y="63467"/>
                  <a:pt x="1824663" y="67955"/>
                  <a:pt x="1848400" y="71120"/>
                </a:cubicBezTo>
                <a:lnTo>
                  <a:pt x="1929680" y="81280"/>
                </a:lnTo>
                <a:cubicBezTo>
                  <a:pt x="2053746" y="99004"/>
                  <a:pt x="1927450" y="80723"/>
                  <a:pt x="2051600" y="111760"/>
                </a:cubicBezTo>
                <a:cubicBezTo>
                  <a:pt x="2064646" y="115022"/>
                  <a:pt x="2175325" y="131603"/>
                  <a:pt x="2183680" y="132080"/>
                </a:cubicBezTo>
                <a:cubicBezTo>
                  <a:pt x="2278413" y="137493"/>
                  <a:pt x="2373333" y="138853"/>
                  <a:pt x="2468160" y="142240"/>
                </a:cubicBezTo>
                <a:cubicBezTo>
                  <a:pt x="2488480" y="145627"/>
                  <a:pt x="2508661" y="149993"/>
                  <a:pt x="2529120" y="152400"/>
                </a:cubicBezTo>
                <a:cubicBezTo>
                  <a:pt x="2614547" y="162450"/>
                  <a:pt x="2720241" y="167520"/>
                  <a:pt x="2803440" y="172720"/>
                </a:cubicBezTo>
                <a:cubicBezTo>
                  <a:pt x="2943153" y="192679"/>
                  <a:pt x="2819391" y="172510"/>
                  <a:pt x="2915200" y="193040"/>
                </a:cubicBezTo>
                <a:cubicBezTo>
                  <a:pt x="2948971" y="200277"/>
                  <a:pt x="2983294" y="204983"/>
                  <a:pt x="3016800" y="213360"/>
                </a:cubicBezTo>
                <a:cubicBezTo>
                  <a:pt x="3030347" y="216747"/>
                  <a:pt x="3043666" y="221224"/>
                  <a:pt x="3057440" y="223520"/>
                </a:cubicBezTo>
                <a:cubicBezTo>
                  <a:pt x="3084373" y="228009"/>
                  <a:pt x="3111733" y="229528"/>
                  <a:pt x="3138720" y="233680"/>
                </a:cubicBezTo>
                <a:cubicBezTo>
                  <a:pt x="3155788" y="236306"/>
                  <a:pt x="3172486" y="241001"/>
                  <a:pt x="3189520" y="243840"/>
                </a:cubicBezTo>
                <a:cubicBezTo>
                  <a:pt x="3213142" y="247777"/>
                  <a:pt x="3237079" y="249716"/>
                  <a:pt x="3260640" y="254000"/>
                </a:cubicBezTo>
                <a:cubicBezTo>
                  <a:pt x="3274378" y="256498"/>
                  <a:pt x="3287506" y="261864"/>
                  <a:pt x="3301280" y="264160"/>
                </a:cubicBezTo>
                <a:cubicBezTo>
                  <a:pt x="3376072" y="276625"/>
                  <a:pt x="3425479" y="276164"/>
                  <a:pt x="3504480" y="284480"/>
                </a:cubicBezTo>
                <a:cubicBezTo>
                  <a:pt x="3528296" y="286987"/>
                  <a:pt x="3551893" y="291253"/>
                  <a:pt x="3575600" y="294640"/>
                </a:cubicBezTo>
                <a:lnTo>
                  <a:pt x="4154720" y="284480"/>
                </a:lnTo>
                <a:cubicBezTo>
                  <a:pt x="4165424" y="284123"/>
                  <a:pt x="4174902" y="277262"/>
                  <a:pt x="4185200" y="274320"/>
                </a:cubicBezTo>
                <a:cubicBezTo>
                  <a:pt x="4198626" y="270484"/>
                  <a:pt x="4212765" y="269063"/>
                  <a:pt x="4225840" y="264160"/>
                </a:cubicBezTo>
                <a:cubicBezTo>
                  <a:pt x="4297089" y="237442"/>
                  <a:pt x="4238006" y="252997"/>
                  <a:pt x="4296960" y="223520"/>
                </a:cubicBezTo>
                <a:cubicBezTo>
                  <a:pt x="4321972" y="211014"/>
                  <a:pt x="4364987" y="207102"/>
                  <a:pt x="4388400" y="203200"/>
                </a:cubicBezTo>
                <a:cubicBezTo>
                  <a:pt x="4398560" y="196427"/>
                  <a:pt x="4407958" y="188341"/>
                  <a:pt x="4418880" y="182880"/>
                </a:cubicBezTo>
                <a:cubicBezTo>
                  <a:pt x="4428459" y="178091"/>
                  <a:pt x="4440997" y="179410"/>
                  <a:pt x="4449360" y="172720"/>
                </a:cubicBezTo>
                <a:cubicBezTo>
                  <a:pt x="4531095" y="107332"/>
                  <a:pt x="4423275" y="165442"/>
                  <a:pt x="4490000" y="132080"/>
                </a:cubicBezTo>
                <a:lnTo>
                  <a:pt x="4490000" y="132080"/>
                </a:lnTo>
                <a:lnTo>
                  <a:pt x="4490000" y="132080"/>
                </a:lnTo>
                <a:lnTo>
                  <a:pt x="4490000" y="132080"/>
                </a:lnTo>
                <a:lnTo>
                  <a:pt x="4591600" y="81280"/>
                </a:lnTo>
                <a:lnTo>
                  <a:pt x="4591600" y="81280"/>
                </a:lnTo>
                <a:lnTo>
                  <a:pt x="4469680" y="101600"/>
                </a:lnTo>
                <a:lnTo>
                  <a:pt x="4469680" y="101600"/>
                </a:ln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82080" y="369466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74413" y="2370296"/>
            <a:ext cx="19800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Visitor Centre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STEP (Forest 20)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Woodland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875280" y="2560320"/>
            <a:ext cx="3791466" cy="7333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1" idx="1"/>
          </p:cNvCxnSpPr>
          <p:nvPr/>
        </p:nvCxnSpPr>
        <p:spPr>
          <a:xfrm flipH="1">
            <a:off x="3627121" y="2831961"/>
            <a:ext cx="2947292" cy="7341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8" idx="16"/>
          </p:cNvCxnSpPr>
          <p:nvPr/>
        </p:nvCxnSpPr>
        <p:spPr>
          <a:xfrm flipH="1">
            <a:off x="6400800" y="3139440"/>
            <a:ext cx="265946" cy="3962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80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"/>
                            </p:stCondLst>
                            <p:childTnLst>
                              <p:par>
                                <p:cTn id="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2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allAtOnce"/>
      <p:bldP spid="27" grpId="1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Words>54</Words>
  <Application>Microsoft Office PowerPoint</Application>
  <PresentationFormat>On-screen Show (4:3)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        Southern Tablelands Ecosystems Park   (STEP) </vt:lpstr>
      <vt:lpstr>        Southern Tablelands Ecosystems Park   (STEP) </vt:lpstr>
      <vt:lpstr>        Southern Tablelands Ecosystems Park   (STEP)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Southern Tablelands Ecosystems Park   (STEP)</dc:title>
  <dc:creator>David Shorthouse</dc:creator>
  <cp:lastModifiedBy>Ramsay, Naton</cp:lastModifiedBy>
  <cp:revision>15</cp:revision>
  <cp:lastPrinted>2018-06-20T09:44:47Z</cp:lastPrinted>
  <dcterms:created xsi:type="dcterms:W3CDTF">2018-06-19T22:53:02Z</dcterms:created>
  <dcterms:modified xsi:type="dcterms:W3CDTF">2018-07-09T05:58:43Z</dcterms:modified>
</cp:coreProperties>
</file>